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6" r:id="rId7"/>
    <p:sldId id="262" r:id="rId8"/>
    <p:sldId id="260" r:id="rId9"/>
    <p:sldId id="264" r:id="rId10"/>
    <p:sldId id="265" r:id="rId11"/>
    <p:sldId id="270" r:id="rId12"/>
    <p:sldId id="269" r:id="rId13"/>
    <p:sldId id="267" r:id="rId14"/>
    <p:sldId id="261" r:id="rId15"/>
    <p:sldId id="268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9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30EB75-4BCC-7274-81B9-7F49DD3D58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B1C4D75-C929-5FC7-84B9-5521937A9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CN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058AF24-A92A-5184-7004-E8035FB32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630-3C39-481A-8CDD-FE00245F1FB7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DB2C32E-CC3C-6D64-1739-9B1D3F877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55A4152-3931-3324-6802-71545F9B3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BA9B-3FE4-48C6-AB14-20EB628EC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95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733DE0-E3AE-0510-A696-4BC0EF68F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B608D7C-39DF-222B-8B5B-E2079E9B7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7D610DC-6AD0-469C-E855-17D6CA3CF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630-3C39-481A-8CDD-FE00245F1FB7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A05F3-C90A-3922-ED2B-D20836CE2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6D85BC-D02C-CB86-76DD-64D138FD4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BA9B-3FE4-48C6-AB14-20EB628EC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0586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6FDADD5-4C41-A3EF-A9FD-469569D0A3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9FF4FD4-DEEC-E755-4BCF-C08A3A910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DDFA5F3-9EBF-8DA4-EA88-9C08B9FD8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630-3C39-481A-8CDD-FE00245F1FB7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525F5F-5A1C-E282-C11E-6B8C14CE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292877-2F26-14B0-579E-3CD06D8EA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BA9B-3FE4-48C6-AB14-20EB628EC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445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75A97C-8552-1412-3C29-5047D93D7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078A52C-4BE0-D684-82B2-0B30C41C7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790EC74-B14F-71D1-0542-234646175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630-3C39-481A-8CDD-FE00245F1FB7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97BE77D-271A-3933-74ED-056BB3A2A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F202F89-7A5E-90B0-02DA-4ECBF65B0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BA9B-3FE4-48C6-AB14-20EB628EC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200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50C334-58D6-18AA-529E-31217E6EA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AFE96EE-A57F-07F7-6C0D-05B3F92CF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429E6F9-B748-D88A-EFD6-1D093885C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630-3C39-481A-8CDD-FE00245F1FB7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183C76C-20A7-F1B5-8D12-15AF56E4F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86A228D-8D7E-A7CD-184E-4AF25B03A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BA9B-3FE4-48C6-AB14-20EB628EC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215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E2C8F6-E68C-BED0-26AC-5DE59A998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5725BD6-ADA5-F208-FF60-6DEAF015B7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7EA65EA-6273-86A6-F751-661D21992F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D329CEB-681A-D488-3462-BC897FB60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630-3C39-481A-8CDD-FE00245F1FB7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F274745-9423-1D67-82BF-BCA2BDDF4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9D04226-7AB4-9915-D3F8-5C23F98C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BA9B-3FE4-48C6-AB14-20EB628EC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649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32C8A4-AB17-7CD8-2228-75E251FDD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FE34DDA-B8B1-850B-56A9-9328FF054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6769148-C57F-712A-25DF-3B3816869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49D0EAF-61A8-B6D1-048C-41B2700C2E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230180C-07B3-CC5E-051D-727B39E19A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071A990-4CD8-BB00-35A1-FF3395338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630-3C39-481A-8CDD-FE00245F1FB7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0223DC5-D859-E1B2-BFCA-12BD4BC0B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D172FF0-5318-8A58-0E7D-7CE2DA0D5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BA9B-3FE4-48C6-AB14-20EB628EC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842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D624D1-A42B-6192-52E6-E863B2C13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157B162-D0EB-8552-676D-9AF65C360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630-3C39-481A-8CDD-FE00245F1FB7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2E6209F-7DE3-ECA8-AD10-588F9DD94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C810C0D-6B75-8D83-39A2-6FB91F69E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BA9B-3FE4-48C6-AB14-20EB628EC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9781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BB54C16-96FF-CE9B-CBA9-57F01575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630-3C39-481A-8CDD-FE00245F1FB7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5495C4A-57E0-61E3-7B35-0F82EEE8A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855A29D-4239-B8A7-10E0-898818CE0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BA9B-3FE4-48C6-AB14-20EB628EC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92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E3B3F8-BF91-AE34-F678-7C6E502AF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A5653E-7E2A-9FC1-35DD-334E732A2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EAF82C0-F9E8-42A0-DC9E-5130E6CE1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033DC15-FED8-36EA-C6B4-D028FEE61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630-3C39-481A-8CDD-FE00245F1FB7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C061DAE-C95D-FD5C-9491-5DBD75AC2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812E33D-D51F-D1D1-32D4-C8DE51331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BA9B-3FE4-48C6-AB14-20EB628EC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331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4E64B3-868A-BDDD-8BDF-D13991EF1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9357AAB-611C-025D-0019-6E1034120C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8B5DA07-39EE-B420-394F-A1343792F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4D8B485-F93A-2160-908D-C96C9C28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630-3C39-481A-8CDD-FE00245F1FB7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879E878-3C73-223C-F678-67F656880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E6A671D-D8AA-4A5E-8178-D0F1EAA08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BA9B-3FE4-48C6-AB14-20EB628EC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61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BEC72A6-01B0-8726-9053-E18F3317F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214A289-BA7A-7236-C0A8-054BEBFD3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C8C43B0-CDB9-A3D1-6D19-35C6DE0A5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0B3630-3C39-481A-8CDD-FE00245F1FB7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D0CF7BF-9E30-28D9-DFBD-5154333B3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D17D569-8A0C-E50A-3246-F299DD342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8DBA9B-3FE4-48C6-AB14-20EB628EC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590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libili.com/video/BV18T4y1K7R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libili.com/video/BV1nm411B7WR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libili.com/video/BV1Ai421v7C3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unoob.com/cprogramming/c-data-type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libili.com/video/BV12d1aYRE18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libili.com/video/BV1Fji3eEE9t/" TargetMode="External"/><Relationship Id="rId2" Type="http://schemas.openxmlformats.org/officeDocument/2006/relationships/hyperlink" Target="https://www.bilibili.com/video/BV1spKnegE2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642A4A-C6AE-3A59-836A-186E282D24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今天讲指针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79EE0EB-7EBE-94B9-BA1A-DB2E40AD2E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7061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D6E5E4-0922-5C23-DA6C-CEECF4834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搞清楚结构体指针数组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0175BA-C250-0031-5639-9A6D3498C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https://www.bilibili.com/video/BV1pryoY7EMS/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5936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421AAAE-6440-FBA5-E770-BED91398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Malloc</a:t>
            </a:r>
            <a:r>
              <a:rPr lang="zh-CN" altLang="en-US" dirty="0"/>
              <a:t>怎么用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A24416-D055-401F-40BF-C5B2C69EA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https://www.bilibili.com/video/BV18T4y1K7RS/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775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60E73F-3F7C-AB8F-4494-11297C139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堆和栈</a:t>
            </a:r>
            <a:r>
              <a:rPr lang="en-US" altLang="zh-CN" dirty="0"/>
              <a:t>,</a:t>
            </a:r>
            <a:r>
              <a:rPr lang="zh-CN" altLang="en-US" dirty="0"/>
              <a:t>栈溢出以及内存泄露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4A2ABC1-DE95-30B7-F7CB-F0C50BD43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https://www.bilibili.com/video/BV1nm411B7WR/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9808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E81178-BAA9-95AB-994A-40E0C8A50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sizeof</a:t>
            </a:r>
            <a:r>
              <a:rPr lang="en-US" altLang="zh-CN" dirty="0"/>
              <a:t>(void)</a:t>
            </a:r>
            <a:r>
              <a:rPr lang="zh-CN" altLang="en-US" dirty="0"/>
              <a:t>结果是多少？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0700328-AEA8-22A2-E1B5-FD4F45F84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https://www.bilibili.com/video/BV1yk4y1K7qu/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52184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E16F20-C5F3-BD7C-968C-66428A2F4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汇编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B8753E-C467-B56E-D298-C66950CBE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https://www.bilibili.com/video/BV12TKpzBEp1/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5671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EE0481-17E6-D2C5-DEA1-AC7B8E185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每日一题！</a:t>
            </a:r>
            <a:r>
              <a:rPr lang="en-US" altLang="zh-CN" dirty="0"/>
              <a:t>C</a:t>
            </a:r>
            <a:r>
              <a:rPr lang="zh-CN" altLang="en-US" dirty="0"/>
              <a:t>语言编程题：编写一个指针函数，把整数</a:t>
            </a:r>
            <a:r>
              <a:rPr lang="en-US" altLang="zh-CN" dirty="0"/>
              <a:t>123</a:t>
            </a:r>
            <a:r>
              <a:rPr lang="zh-CN" altLang="en-US" dirty="0"/>
              <a:t>转化成字符串”</a:t>
            </a:r>
            <a:r>
              <a:rPr lang="en-US" altLang="zh-CN" dirty="0"/>
              <a:t>123”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D84EF11-35B4-60F7-0CB1-8D151C8F9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https://www.bilibili.com/video/BV1Ai421v7C3/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84901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802D4C-70A8-E5F5-2359-771249E05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数据的存储方法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E964DF-7916-8D21-07B5-8FD270C8E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十进制</a:t>
            </a:r>
            <a:r>
              <a:rPr lang="en-US" altLang="zh-CN" dirty="0"/>
              <a:t>:255</a:t>
            </a:r>
          </a:p>
          <a:p>
            <a:r>
              <a:rPr lang="zh-CN" altLang="en-US" dirty="0"/>
              <a:t>二进制</a:t>
            </a:r>
            <a:r>
              <a:rPr lang="en-US" altLang="zh-CN" dirty="0"/>
              <a:t>:1111 1111</a:t>
            </a:r>
          </a:p>
          <a:p>
            <a:r>
              <a:rPr lang="zh-CN" altLang="en-US" dirty="0"/>
              <a:t>十六进制</a:t>
            </a:r>
            <a:r>
              <a:rPr lang="en-US" altLang="zh-CN" dirty="0"/>
              <a:t>:FF</a:t>
            </a:r>
          </a:p>
          <a:p>
            <a:r>
              <a:rPr lang="en-US" altLang="zh-CN" dirty="0"/>
              <a:t>2</a:t>
            </a:r>
            <a:r>
              <a:rPr lang="en-US" altLang="zh-CN" baseline="30000" dirty="0"/>
              <a:t>4</a:t>
            </a:r>
            <a:r>
              <a:rPr lang="en-US" altLang="zh-CN" dirty="0"/>
              <a:t>=16</a:t>
            </a:r>
            <a:r>
              <a:rPr lang="en-US" altLang="zh-CN" baseline="30000" dirty="0"/>
              <a:t>1</a:t>
            </a:r>
            <a:endParaRPr lang="en-US" altLang="zh-CN" baseline="-25000" dirty="0"/>
          </a:p>
          <a:p>
            <a:r>
              <a:rPr lang="en-US" altLang="zh-CN" dirty="0"/>
              <a:t>1111</a:t>
            </a:r>
            <a:r>
              <a:rPr lang="en-US" altLang="zh-CN" baseline="-25000" dirty="0"/>
              <a:t>2</a:t>
            </a:r>
            <a:r>
              <a:rPr lang="en-US" altLang="zh-CN" dirty="0"/>
              <a:t>=F</a:t>
            </a:r>
            <a:r>
              <a:rPr lang="en-US" altLang="zh-CN" baseline="-25000" dirty="0"/>
              <a:t>16</a:t>
            </a:r>
          </a:p>
          <a:p>
            <a:r>
              <a:rPr lang="en-US" altLang="zh-CN" dirty="0"/>
              <a:t>1byte=8bit</a:t>
            </a:r>
          </a:p>
          <a:p>
            <a:r>
              <a:rPr lang="zh-CN" altLang="en-US" dirty="0"/>
              <a:t>通常而言</a:t>
            </a:r>
            <a:r>
              <a:rPr lang="en-US" altLang="zh-CN" dirty="0"/>
              <a:t>,</a:t>
            </a:r>
            <a:r>
              <a:rPr lang="zh-CN" altLang="en-US" dirty="0"/>
              <a:t>内存中以</a:t>
            </a:r>
            <a:r>
              <a:rPr lang="en-US" altLang="zh-CN" dirty="0"/>
              <a:t>byte</a:t>
            </a:r>
            <a:r>
              <a:rPr lang="zh-CN" altLang="en-US" dirty="0"/>
              <a:t>为单位</a:t>
            </a:r>
            <a:r>
              <a:rPr lang="en-US" altLang="zh-CN" dirty="0"/>
              <a:t>,</a:t>
            </a:r>
            <a:r>
              <a:rPr lang="zh-CN" altLang="en-US" dirty="0"/>
              <a:t>因此可以观察到数据以两个十六进制为一组</a:t>
            </a:r>
            <a:r>
              <a:rPr lang="en-US" altLang="zh-CN" dirty="0"/>
              <a:t>,</a:t>
            </a:r>
            <a:r>
              <a:rPr lang="zh-CN" altLang="en-US" dirty="0"/>
              <a:t>也就是一</a:t>
            </a:r>
            <a:r>
              <a:rPr lang="en-US" altLang="zh-CN" dirty="0"/>
              <a:t>byte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8856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606BD3-AEB8-C68A-A607-0AC901053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数据类型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90F3EC-AC8C-07FF-F8B3-D4C1100C9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实际上</a:t>
            </a:r>
            <a:r>
              <a:rPr lang="en-US" altLang="zh-CN" dirty="0"/>
              <a:t>,</a:t>
            </a:r>
            <a:r>
              <a:rPr lang="zh-CN" altLang="en-US" dirty="0"/>
              <a:t>数据在内存中是无类型的</a:t>
            </a:r>
            <a:r>
              <a:rPr lang="en-US" altLang="zh-CN" dirty="0"/>
              <a:t>,</a:t>
            </a:r>
            <a:r>
              <a:rPr lang="zh-CN" altLang="en-US" dirty="0"/>
              <a:t>数据类型所起到的作用是附带了长度信息</a:t>
            </a:r>
            <a:endParaRPr lang="en-US" altLang="zh-CN" dirty="0"/>
          </a:p>
          <a:p>
            <a:r>
              <a:rPr lang="en-US" altLang="zh-CN" dirty="0"/>
              <a:t>int:4byte</a:t>
            </a:r>
          </a:p>
          <a:p>
            <a:r>
              <a:rPr lang="en-US" altLang="zh-CN" dirty="0"/>
              <a:t>long:8byte</a:t>
            </a:r>
          </a:p>
          <a:p>
            <a:r>
              <a:rPr lang="en-US" altLang="zh-CN" dirty="0"/>
              <a:t>char:1byte</a:t>
            </a:r>
          </a:p>
          <a:p>
            <a:r>
              <a:rPr lang="en-US" altLang="zh-CN" dirty="0">
                <a:hlinkClick r:id="rId2"/>
              </a:rPr>
              <a:t>https://www.runoob.com/cprogramming/c-data-types.html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8052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BD7576-6A6B-C16A-959B-2464BD78E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指针是什么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3109F81-5B97-FD1D-E6F7-719B341B9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指针变量</a:t>
            </a:r>
            <a:r>
              <a:rPr lang="en-US" altLang="zh-CN" dirty="0"/>
              <a:t>:int *,char *</a:t>
            </a:r>
          </a:p>
          <a:p>
            <a:r>
              <a:rPr lang="zh-CN" altLang="en-US" dirty="0"/>
              <a:t>指向内存地址</a:t>
            </a:r>
            <a:endParaRPr lang="en-US" altLang="zh-CN" dirty="0"/>
          </a:p>
          <a:p>
            <a:r>
              <a:rPr lang="zh-CN" altLang="en-US" dirty="0"/>
              <a:t>在这个内存地址上存储着数据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值得注意的是</a:t>
            </a:r>
            <a:r>
              <a:rPr lang="en-US" altLang="zh-CN" dirty="0"/>
              <a:t>,</a:t>
            </a:r>
            <a:r>
              <a:rPr lang="zh-CN" altLang="en-US" dirty="0"/>
              <a:t>由于内存虚拟化的存在</a:t>
            </a:r>
            <a:r>
              <a:rPr lang="en-US" altLang="zh-CN" dirty="0"/>
              <a:t>,</a:t>
            </a:r>
            <a:r>
              <a:rPr lang="zh-CN" altLang="en-US" dirty="0"/>
              <a:t>导致指针实际上指向的是虚拟内存地址而非真实内存地址</a:t>
            </a:r>
          </a:p>
        </p:txBody>
      </p:sp>
    </p:spTree>
    <p:extLst>
      <p:ext uri="{BB962C8B-B14F-4D97-AF65-F5344CB8AC3E}">
        <p14:creationId xmlns:p14="http://schemas.microsoft.com/office/powerpoint/2010/main" val="225068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0288A4-76AC-F825-FB5C-F9AD36002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*</a:t>
            </a:r>
            <a:r>
              <a:rPr lang="zh-CN" altLang="en-US" dirty="0"/>
              <a:t>指针运算符 和 </a:t>
            </a:r>
            <a:r>
              <a:rPr lang="en-US" altLang="zh-CN" dirty="0"/>
              <a:t>&amp;</a:t>
            </a:r>
            <a:r>
              <a:rPr lang="zh-CN" altLang="en-US" dirty="0"/>
              <a:t>取地址运算符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851D4A-AF16-8C6A-2FBD-DD65F2F7A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int y=10</a:t>
            </a:r>
          </a:p>
          <a:p>
            <a:r>
              <a:rPr lang="en-US" altLang="zh-CN" dirty="0">
                <a:solidFill>
                  <a:schemeClr val="bg1"/>
                </a:solidFill>
                <a:highlight>
                  <a:srgbClr val="FF0000"/>
                </a:highlight>
              </a:rPr>
              <a:t>int*</a:t>
            </a:r>
            <a:r>
              <a:rPr lang="zh-CN" altLang="en-US" dirty="0">
                <a:solidFill>
                  <a:schemeClr val="bg1"/>
                </a:solidFill>
              </a:rPr>
              <a:t> </a:t>
            </a:r>
            <a:r>
              <a:rPr lang="en-US" altLang="zh-CN" dirty="0"/>
              <a:t>x=&amp;y;</a:t>
            </a:r>
          </a:p>
          <a:p>
            <a:r>
              <a:rPr lang="zh-CN" altLang="en-US" dirty="0"/>
              <a:t>对于一个指针变量</a:t>
            </a:r>
            <a:endParaRPr lang="en-US" altLang="zh-CN" dirty="0"/>
          </a:p>
          <a:p>
            <a:r>
              <a:rPr lang="en-US" altLang="zh-CN" dirty="0"/>
              <a:t>*x==y</a:t>
            </a:r>
          </a:p>
          <a:p>
            <a:r>
              <a:rPr lang="en-US" altLang="zh-CN" dirty="0"/>
              <a:t>X==&amp;y</a:t>
            </a:r>
          </a:p>
        </p:txBody>
      </p:sp>
    </p:spTree>
    <p:extLst>
      <p:ext uri="{BB962C8B-B14F-4D97-AF65-F5344CB8AC3E}">
        <p14:creationId xmlns:p14="http://schemas.microsoft.com/office/powerpoint/2010/main" val="2262698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FA9856-E677-67CA-B6C8-92932AD3B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都是指针，</a:t>
            </a:r>
            <a:r>
              <a:rPr lang="en-US" altLang="zh-CN" dirty="0"/>
              <a:t>char * </a:t>
            </a:r>
            <a:r>
              <a:rPr lang="zh-CN" altLang="en-US" dirty="0"/>
              <a:t>和 </a:t>
            </a:r>
            <a:r>
              <a:rPr lang="en-US" altLang="zh-CN" dirty="0"/>
              <a:t>int * </a:t>
            </a:r>
            <a:r>
              <a:rPr lang="zh-CN" altLang="en-US" dirty="0"/>
              <a:t>有什么区别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7C1F88F-F1C8-47C2-06F1-317A03703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https://www.bilibili.com/video/BV12d1aYRE18/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9463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A9976D-A2FF-BC2C-7789-6EC32ADCF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虚拟内存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274157-7D87-5147-45B8-A8D82C42E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https://www.bilibili.com/video/BV1spKnegE2G/</a:t>
            </a:r>
            <a:endParaRPr lang="en-US" altLang="zh-CN" dirty="0"/>
          </a:p>
          <a:p>
            <a:r>
              <a:rPr lang="en-US" altLang="zh-CN" dirty="0">
                <a:hlinkClick r:id="rId3"/>
              </a:rPr>
              <a:t>https://www.bilibili.com/video/BV1Fji3eEE9t/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01428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7F5808-82F1-B372-7FD5-DE54F2971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array(</a:t>
            </a:r>
            <a:r>
              <a:rPr lang="zh-CN" altLang="en-US" dirty="0"/>
              <a:t>数组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F7B8E8F-D762-FAF8-88AC-A4F0DB6CD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int array[3]={1,2,3}</a:t>
            </a:r>
          </a:p>
          <a:p>
            <a:r>
              <a:rPr lang="en-US" altLang="zh-CN" dirty="0"/>
              <a:t>array</a:t>
            </a:r>
            <a:r>
              <a:rPr lang="zh-CN" altLang="en-US" dirty="0"/>
              <a:t>是数组名</a:t>
            </a:r>
            <a:r>
              <a:rPr lang="en-US" altLang="zh-CN" dirty="0"/>
              <a:t>,</a:t>
            </a:r>
            <a:r>
              <a:rPr lang="zh-CN" altLang="en-US" dirty="0"/>
              <a:t>可以隐式转换为数组首地址</a:t>
            </a:r>
            <a:endParaRPr lang="en-US" altLang="zh-CN" dirty="0"/>
          </a:p>
          <a:p>
            <a:r>
              <a:rPr lang="en-US" altLang="zh-CN" dirty="0"/>
              <a:t>array[1]==*(array+1)</a:t>
            </a:r>
          </a:p>
          <a:p>
            <a:r>
              <a:rPr lang="en-US" altLang="zh-CN" dirty="0"/>
              <a:t>array[2]==3</a:t>
            </a:r>
          </a:p>
          <a:p>
            <a:r>
              <a:rPr lang="en-US" altLang="zh-CN" dirty="0"/>
              <a:t>*(array+2)==3</a:t>
            </a:r>
          </a:p>
          <a:p>
            <a:r>
              <a:rPr lang="zh-CN" altLang="en-US" dirty="0"/>
              <a:t>二维数组</a:t>
            </a:r>
            <a:r>
              <a:rPr lang="en-US" altLang="zh-CN" dirty="0"/>
              <a:t>:array[3][3]</a:t>
            </a:r>
          </a:p>
        </p:txBody>
      </p:sp>
    </p:spTree>
    <p:extLst>
      <p:ext uri="{BB962C8B-B14F-4D97-AF65-F5344CB8AC3E}">
        <p14:creationId xmlns:p14="http://schemas.microsoft.com/office/powerpoint/2010/main" val="3137995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241151-7079-0164-D09F-55F9515A6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指针数组和二维数组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E925456-B6A1-A88D-0405-206CAB778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https://www.bilibili.com/video/BV1sgUZYAERa/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29149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502</Words>
  <Application>Microsoft Office PowerPoint</Application>
  <PresentationFormat>寬螢幕</PresentationFormat>
  <Paragraphs>53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9" baseType="lpstr">
      <vt:lpstr>等线</vt:lpstr>
      <vt:lpstr>等线 Light</vt:lpstr>
      <vt:lpstr>Arial</vt:lpstr>
      <vt:lpstr>Office 佈景主題</vt:lpstr>
      <vt:lpstr>今天讲指针</vt:lpstr>
      <vt:lpstr>数据的存储方法</vt:lpstr>
      <vt:lpstr>数据类型</vt:lpstr>
      <vt:lpstr>指针是什么</vt:lpstr>
      <vt:lpstr>*指针运算符 和 &amp;取地址运算符</vt:lpstr>
      <vt:lpstr>都是指针，char * 和 int * 有什么区别</vt:lpstr>
      <vt:lpstr>虚拟内存</vt:lpstr>
      <vt:lpstr>array(数组)</vt:lpstr>
      <vt:lpstr>指针数组和二维数组</vt:lpstr>
      <vt:lpstr>搞清楚结构体指针数组</vt:lpstr>
      <vt:lpstr>Malloc怎么用</vt:lpstr>
      <vt:lpstr>堆和栈,栈溢出以及内存泄露</vt:lpstr>
      <vt:lpstr>sizeof(void)结果是多少？</vt:lpstr>
      <vt:lpstr>汇编</vt:lpstr>
      <vt:lpstr>每日一题！C语言编程题：编写一个指针函数，把整数123转化成字符串”123”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 mu</dc:creator>
  <cp:lastModifiedBy>mu mu</cp:lastModifiedBy>
  <cp:revision>2</cp:revision>
  <dcterms:created xsi:type="dcterms:W3CDTF">2025-07-14T14:23:23Z</dcterms:created>
  <dcterms:modified xsi:type="dcterms:W3CDTF">2025-07-14T16:47:32Z</dcterms:modified>
</cp:coreProperties>
</file>